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70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-144" y="-3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800100" lvl="1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reviews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	</a:t>
            </a:r>
          </a:p>
          <a:p>
            <a:pPr marL="800100" lvl="1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4348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48373"/>
            <a:ext cx="11353800" cy="8402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Total Businesses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29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Languages in Reviews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247900"/>
            <a:ext cx="1218487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7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Emoticons in Dataset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247900"/>
            <a:ext cx="8915400" cy="68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State of the Art Models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10" y="2095500"/>
            <a:ext cx="1248297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32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3134"/>
            <a:ext cx="9076022" cy="64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513134"/>
            <a:ext cx="9296400" cy="6403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8001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BERT Model Evaluation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9035725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IMDB Dataset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751207" y="903279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Testing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2" y="7259487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43535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01979" y="5202247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657347" y="6868466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76397" y="7558415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54091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and their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Based, Collaborative, Hybrid techniques</a:t>
            </a: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927100" lvl="1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en-US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Streaming </a:t>
            </a:r>
            <a:r>
              <a:rPr lang="en-US" sz="32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028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reviews and ratings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contents of 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395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</a:p>
          <a:p>
            <a:pPr marL="12700">
              <a:spcBef>
                <a:spcPts val="100"/>
              </a:spcBef>
            </a:pPr>
            <a:endParaRPr sz="9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631857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</a:p>
          <a:p>
            <a:pPr marL="12700" marR="5080"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 smtClean="0">
                <a:solidFill>
                  <a:schemeClr val="bg1"/>
                </a:solidFill>
              </a:rPr>
              <a:t>Urban </a:t>
            </a:r>
            <a:r>
              <a:rPr lang="en-US" dirty="0">
                <a:solidFill>
                  <a:schemeClr val="bg1"/>
                </a:solidFill>
              </a:rPr>
              <a:t>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380</Words>
  <Application>Microsoft Office PowerPoint</Application>
  <PresentationFormat>Custom</PresentationFormat>
  <Paragraphs>95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Roboto</vt:lpstr>
      <vt:lpstr>RobotoRegular</vt:lpstr>
      <vt:lpstr>Times New Roman</vt:lpstr>
      <vt:lpstr>Verdana</vt:lpstr>
      <vt:lpstr>Wingdings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175</cp:revision>
  <dcterms:created xsi:type="dcterms:W3CDTF">2021-06-10T10:31:37Z</dcterms:created>
  <dcterms:modified xsi:type="dcterms:W3CDTF">2021-06-15T09:49:13Z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